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5"/>
  </p:notesMasterIdLst>
  <p:handoutMasterIdLst>
    <p:handoutMasterId r:id="rId16"/>
  </p:handoutMasterIdLst>
  <p:sldIdLst>
    <p:sldId id="256" r:id="rId5"/>
    <p:sldId id="262" r:id="rId6"/>
    <p:sldId id="263" r:id="rId7"/>
    <p:sldId id="259" r:id="rId8"/>
    <p:sldId id="261" r:id="rId9"/>
    <p:sldId id="264" r:id="rId10"/>
    <p:sldId id="266" r:id="rId11"/>
    <p:sldId id="267" r:id="rId12"/>
    <p:sldId id="265"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7" autoAdjust="0"/>
    <p:restoredTop sz="81329" autoAdjust="0"/>
  </p:normalViewPr>
  <p:slideViewPr>
    <p:cSldViewPr snapToGrid="0">
      <p:cViewPr varScale="1">
        <p:scale>
          <a:sx n="76" d="100"/>
          <a:sy n="76" d="100"/>
        </p:scale>
        <p:origin x="960"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a:t>Distributed</a:t>
          </a:r>
        </a:p>
        <a:p>
          <a:pPr>
            <a:lnSpc>
              <a:spcPct val="100000"/>
            </a:lnSpc>
          </a:pPr>
          <a:r>
            <a:rPr lang="en-ZA"/>
            <a:t>Ledger</a:t>
          </a:r>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a:t>Distributed</a:t>
          </a:r>
        </a:p>
        <a:p>
          <a:pPr marL="0" lvl="0" indent="0" algn="l" defTabSz="666750">
            <a:lnSpc>
              <a:spcPct val="100000"/>
            </a:lnSpc>
            <a:spcBef>
              <a:spcPct val="0"/>
            </a:spcBef>
            <a:spcAft>
              <a:spcPct val="35000"/>
            </a:spcAft>
            <a:buNone/>
          </a:pPr>
          <a:r>
            <a:rPr lang="en-ZA" sz="1500" kern="1200"/>
            <a:t>Ledger</a:t>
          </a:r>
          <a:endParaRPr lang="en-US" sz="1500" kern="120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11/24/20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endParaRPr lang="en-CA" dirty="0"/>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 predominant issues that are being faced by the current KYC compliances include issues related to corruption, terrorist financing, identity thefts and illegal tax </a:t>
            </a:r>
            <a:r>
              <a:rPr lang="en-US"/>
              <a:t>avoidance.</a:t>
            </a:r>
          </a:p>
          <a:p>
            <a:endParaRPr lang="en-US"/>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t>
            </a:r>
            <a:r>
              <a:rPr lang="en-US" dirty="0" err="1"/>
              <a:t>analysed</a:t>
            </a:r>
            <a:r>
              <a:rPr lang="en-US" dirty="0"/>
              <a:t>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r>
              <a:rPr lang="en-CA" sz="1200" b="1" i="0" kern="1200" dirty="0" err="1">
                <a:solidFill>
                  <a:schemeClr val="tx1"/>
                </a:solidFill>
                <a:effectLst/>
                <a:latin typeface="+mn-lt"/>
                <a:ea typeface="+mn-ea"/>
                <a:cs typeface="+mn-cs"/>
              </a:rPr>
              <a:t>Abuubakry</a:t>
            </a:r>
            <a:r>
              <a:rPr lang="en-CA" sz="1200" b="1" i="0" kern="1200" dirty="0">
                <a:solidFill>
                  <a:schemeClr val="tx1"/>
                </a:solidFill>
                <a:effectLst/>
                <a:latin typeface="+mn-lt"/>
                <a:ea typeface="+mn-ea"/>
                <a:cs typeface="+mn-cs"/>
              </a:rPr>
              <a:t> Ali,</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Daniel Lynes  |  </a:t>
            </a:r>
            <a:r>
              <a:rPr lang="en-US" dirty="0" err="1">
                <a:solidFill>
                  <a:srgbClr val="7CEBFF"/>
                </a:solidFill>
              </a:rPr>
              <a:t>Manjari</a:t>
            </a:r>
            <a:r>
              <a:rPr lang="en-US" dirty="0">
                <a:solidFill>
                  <a:srgbClr val="7CEBFF"/>
                </a:solidFill>
              </a:rPr>
              <a:t> Shukla | </a:t>
            </a:r>
            <a:r>
              <a:rPr lang="en-US" dirty="0" err="1">
                <a:solidFill>
                  <a:srgbClr val="7CEBFF"/>
                </a:solidFill>
              </a:rPr>
              <a:t>Abuubakry</a:t>
            </a:r>
            <a:r>
              <a:rPr lang="en-US" dirty="0">
                <a:solidFill>
                  <a:srgbClr val="7CEBFF"/>
                </a:solidFill>
              </a:rPr>
              <a:t> Ali</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a:t>
            </a:r>
            <a:r>
              <a:rPr lang="en-US" sz="4400" dirty="0" err="1">
                <a:solidFill>
                  <a:schemeClr val="bg2"/>
                </a:solidFill>
              </a:rPr>
              <a:t>morris</a:t>
            </a:r>
            <a:r>
              <a:rPr lang="en-US" sz="4400" dirty="0">
                <a:solidFill>
                  <a:schemeClr val="bg2"/>
                </a:solidFill>
              </a:rPr>
              <a:t> </a:t>
            </a:r>
          </a:p>
          <a:p>
            <a:pPr algn="r"/>
            <a:r>
              <a:rPr lang="en-US" sz="4400" dirty="0">
                <a:solidFill>
                  <a:schemeClr val="bg2"/>
                </a:solidFill>
              </a:rPr>
              <a:t>Daniel </a:t>
            </a:r>
            <a:r>
              <a:rPr lang="en-US" sz="4400" dirty="0" err="1">
                <a:solidFill>
                  <a:schemeClr val="bg2"/>
                </a:solidFill>
              </a:rPr>
              <a:t>lynes</a:t>
            </a:r>
            <a:endParaRPr lang="en-US" sz="4400" dirty="0">
              <a:solidFill>
                <a:schemeClr val="bg2"/>
              </a:solidFill>
            </a:endParaRPr>
          </a:p>
          <a:p>
            <a:pPr algn="r"/>
            <a:r>
              <a:rPr lang="en-US" sz="4400" dirty="0" err="1">
                <a:solidFill>
                  <a:schemeClr val="bg2"/>
                </a:solidFill>
              </a:rPr>
              <a:t>Abuubakry</a:t>
            </a:r>
            <a:r>
              <a:rPr lang="en-US" sz="4400" dirty="0">
                <a:solidFill>
                  <a:schemeClr val="bg2"/>
                </a:solidFill>
              </a:rPr>
              <a:t> </a:t>
            </a:r>
            <a:r>
              <a:rPr lang="en-US" sz="4400" dirty="0" err="1">
                <a:solidFill>
                  <a:schemeClr val="bg2"/>
                </a:solidFill>
              </a:rPr>
              <a:t>ali</a:t>
            </a:r>
            <a:r>
              <a:rPr lang="en-US" sz="4400" dirty="0">
                <a:solidFill>
                  <a:schemeClr val="bg2"/>
                </a:solidFill>
              </a:rPr>
              <a:t> </a:t>
            </a:r>
          </a:p>
          <a:p>
            <a:pPr algn="r"/>
            <a:r>
              <a:rPr lang="en-US" sz="4400" dirty="0" err="1">
                <a:solidFill>
                  <a:schemeClr val="bg2"/>
                </a:solidFill>
              </a:rPr>
              <a:t>Manjari</a:t>
            </a:r>
            <a:r>
              <a:rPr lang="en-US" sz="4400" dirty="0">
                <a:solidFill>
                  <a:schemeClr val="bg2"/>
                </a:solidFill>
              </a:rPr>
              <a:t> </a:t>
            </a:r>
            <a:r>
              <a:rPr lang="en-US" sz="4400" dirty="0" err="1">
                <a:solidFill>
                  <a:schemeClr val="bg2"/>
                </a:solidFill>
              </a:rPr>
              <a:t>shukla</a:t>
            </a:r>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a:t>AML refers to the global laws, regulations, and procedures that are in place to prevent the act of producing income through illegal activities </a:t>
            </a:r>
          </a:p>
          <a:p>
            <a:r>
              <a:rPr lang="en-US"/>
              <a:t>KYC are the certain details that a business keeps as an end criteria for the identification of customers who are interested in doing business.</a:t>
            </a:r>
          </a:p>
          <a:p>
            <a:r>
              <a:rPr lang="en-US"/>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34">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581191" y="723901"/>
            <a:ext cx="10993549" cy="716972"/>
          </a:xfrm>
        </p:spPr>
        <p:txBody>
          <a:bodyPr vert="horz" lIns="91440" tIns="45720" rIns="91440" bIns="45720" rtlCol="0" anchor="b">
            <a:normAutofit/>
          </a:bodyPr>
          <a:lstStyle/>
          <a:p>
            <a:r>
              <a:rPr lang="en-US" sz="3600" dirty="0">
                <a:solidFill>
                  <a:schemeClr val="accent1"/>
                </a:solidFill>
              </a:rPr>
              <a:t>Command line interface</a:t>
            </a: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0618" y="1440873"/>
            <a:ext cx="8965743" cy="4953573"/>
          </a:xfrm>
          <a:prstGeom prst="rect">
            <a:avLst/>
          </a:prstGeom>
        </p:spPr>
      </p:pic>
    </p:spTree>
    <p:extLst>
      <p:ext uri="{BB962C8B-B14F-4D97-AF65-F5344CB8AC3E}">
        <p14:creationId xmlns:p14="http://schemas.microsoft.com/office/powerpoint/2010/main" val="36355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err="1">
                <a:solidFill>
                  <a:schemeClr val="accent1"/>
                </a:solidFill>
              </a:rPr>
              <a:t>Kyc</a:t>
            </a:r>
            <a:r>
              <a:rPr lang="en-US" sz="3600" dirty="0">
                <a:solidFill>
                  <a:schemeClr val="accent1"/>
                </a:solidFill>
              </a:rPr>
              <a:t>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5122" name="Picture 2" descr="Diagram&#10;&#10;Description automatically generated">
            <a:extLst>
              <a:ext uri="{FF2B5EF4-FFF2-40B4-BE49-F238E27FC236}">
                <a16:creationId xmlns:a16="http://schemas.microsoft.com/office/drawing/2014/main" id="{8E778282-99B6-DC46-8556-7AD91DB76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36" r="1506"/>
          <a:stretch/>
        </p:blipFill>
        <p:spPr bwMode="auto">
          <a:xfrm>
            <a:off x="4961774" y="1111641"/>
            <a:ext cx="6149315"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9326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E586370-B0FB-4108-8B4F-329716A22E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TotalTime>
  <Words>938</Words>
  <Application>Microsoft Macintosh PowerPoint</Application>
  <PresentationFormat>Widescreen</PresentationFormat>
  <Paragraphs>84</Paragraphs>
  <Slides>10</Slides>
  <Notes>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Command line interface</vt:lpstr>
      <vt:lpstr>Kyc contract demo</vt:lpstr>
      <vt:lpstr>Conclusion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Jessica Carmichael</cp:lastModifiedBy>
  <cp:revision>4</cp:revision>
  <dcterms:created xsi:type="dcterms:W3CDTF">2020-11-24T14:47:48Z</dcterms:created>
  <dcterms:modified xsi:type="dcterms:W3CDTF">2020-11-24T23:45:54Z</dcterms:modified>
</cp:coreProperties>
</file>